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7256" autoAdjust="0"/>
  </p:normalViewPr>
  <p:slideViewPr>
    <p:cSldViewPr snapToGrid="0">
      <p:cViewPr varScale="1">
        <p:scale>
          <a:sx n="69" d="100"/>
          <a:sy n="69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4577F0B3-B488-4288-9AA2-41828C4BBF76}"/>
    <pc:docChg chg="delSld modSld">
      <pc:chgData name="Calla Wiemer" userId="77eb88967580a5cd" providerId="LiveId" clId="{4577F0B3-B488-4288-9AA2-41828C4BBF76}" dt="2024-01-23T09:50:33.339" v="25" actId="20577"/>
      <pc:docMkLst>
        <pc:docMk/>
      </pc:docMkLst>
      <pc:sldChg chg="del">
        <pc:chgData name="Calla Wiemer" userId="77eb88967580a5cd" providerId="LiveId" clId="{4577F0B3-B488-4288-9AA2-41828C4BBF76}" dt="2024-01-23T09:49:47.063" v="0" actId="47"/>
        <pc:sldMkLst>
          <pc:docMk/>
          <pc:sldMk cId="1267415441" sldId="256"/>
        </pc:sldMkLst>
      </pc:sldChg>
      <pc:sldChg chg="del">
        <pc:chgData name="Calla Wiemer" userId="77eb88967580a5cd" providerId="LiveId" clId="{4577F0B3-B488-4288-9AA2-41828C4BBF76}" dt="2024-01-23T09:49:47.598" v="1" actId="47"/>
        <pc:sldMkLst>
          <pc:docMk/>
          <pc:sldMk cId="371434098" sldId="257"/>
        </pc:sldMkLst>
      </pc:sldChg>
      <pc:sldChg chg="del">
        <pc:chgData name="Calla Wiemer" userId="77eb88967580a5cd" providerId="LiveId" clId="{4577F0B3-B488-4288-9AA2-41828C4BBF76}" dt="2024-01-23T09:49:48.064" v="2" actId="47"/>
        <pc:sldMkLst>
          <pc:docMk/>
          <pc:sldMk cId="1873125730" sldId="258"/>
        </pc:sldMkLst>
      </pc:sldChg>
      <pc:sldChg chg="del">
        <pc:chgData name="Calla Wiemer" userId="77eb88967580a5cd" providerId="LiveId" clId="{4577F0B3-B488-4288-9AA2-41828C4BBF76}" dt="2024-01-23T09:49:48.958" v="3" actId="47"/>
        <pc:sldMkLst>
          <pc:docMk/>
          <pc:sldMk cId="2481645240" sldId="259"/>
        </pc:sldMkLst>
      </pc:sldChg>
      <pc:sldChg chg="modNotesTx">
        <pc:chgData name="Calla Wiemer" userId="77eb88967580a5cd" providerId="LiveId" clId="{4577F0B3-B488-4288-9AA2-41828C4BBF76}" dt="2024-01-23T09:50:33.339" v="25" actId="20577"/>
        <pc:sldMkLst>
          <pc:docMk/>
          <pc:sldMk cId="2511836490" sldId="260"/>
        </pc:sldMkLst>
      </pc:sldChg>
      <pc:sldChg chg="del">
        <pc:chgData name="Calla Wiemer" userId="77eb88967580a5cd" providerId="LiveId" clId="{4577F0B3-B488-4288-9AA2-41828C4BBF76}" dt="2024-01-23T09:49:50.795" v="4" actId="47"/>
        <pc:sldMkLst>
          <pc:docMk/>
          <pc:sldMk cId="472548458" sldId="266"/>
        </pc:sldMkLst>
      </pc:sldChg>
      <pc:sldChg chg="del">
        <pc:chgData name="Calla Wiemer" userId="77eb88967580a5cd" providerId="LiveId" clId="{4577F0B3-B488-4288-9AA2-41828C4BBF76}" dt="2024-01-23T09:49:53.886" v="9" actId="47"/>
        <pc:sldMkLst>
          <pc:docMk/>
          <pc:sldMk cId="953816794" sldId="267"/>
        </pc:sldMkLst>
      </pc:sldChg>
      <pc:sldChg chg="del">
        <pc:chgData name="Calla Wiemer" userId="77eb88967580a5cd" providerId="LiveId" clId="{4577F0B3-B488-4288-9AA2-41828C4BBF76}" dt="2024-01-23T09:49:51.414" v="5" actId="47"/>
        <pc:sldMkLst>
          <pc:docMk/>
          <pc:sldMk cId="3316808300" sldId="268"/>
        </pc:sldMkLst>
      </pc:sldChg>
      <pc:sldChg chg="del">
        <pc:chgData name="Calla Wiemer" userId="77eb88967580a5cd" providerId="LiveId" clId="{4577F0B3-B488-4288-9AA2-41828C4BBF76}" dt="2024-01-23T09:49:51.856" v="6" actId="47"/>
        <pc:sldMkLst>
          <pc:docMk/>
          <pc:sldMk cId="541742536" sldId="269"/>
        </pc:sldMkLst>
      </pc:sldChg>
      <pc:sldChg chg="del">
        <pc:chgData name="Calla Wiemer" userId="77eb88967580a5cd" providerId="LiveId" clId="{4577F0B3-B488-4288-9AA2-41828C4BBF76}" dt="2024-01-23T09:49:52.635" v="7" actId="47"/>
        <pc:sldMkLst>
          <pc:docMk/>
          <pc:sldMk cId="1039896197" sldId="270"/>
        </pc:sldMkLst>
      </pc:sldChg>
      <pc:sldChg chg="del">
        <pc:chgData name="Calla Wiemer" userId="77eb88967580a5cd" providerId="LiveId" clId="{4577F0B3-B488-4288-9AA2-41828C4BBF76}" dt="2024-01-23T09:49:53.275" v="8" actId="47"/>
        <pc:sldMkLst>
          <pc:docMk/>
          <pc:sldMk cId="1336719587" sldId="271"/>
        </pc:sldMkLst>
      </pc:sldChg>
      <pc:sldChg chg="del">
        <pc:chgData name="Calla Wiemer" userId="77eb88967580a5cd" providerId="LiveId" clId="{4577F0B3-B488-4288-9AA2-41828C4BBF76}" dt="2024-01-23T09:49:54.567" v="10" actId="47"/>
        <pc:sldMkLst>
          <pc:docMk/>
          <pc:sldMk cId="4048763063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23/01/2024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https://eng.stat.gov.tw/cp.aspx?n=2334</a:t>
            </a:r>
          </a:p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D8AB4-F486-4DFB-B719-63D52A3EF683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6075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6CF0A7-7DF0-7000-4460-F62FBBBD6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4.1 GDP by Sector, Taiwan, 1951-2022</a:t>
            </a:r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B9974B-ED50-EAD3-6D69-8B5D3336E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214" y="1116280"/>
            <a:ext cx="7959572" cy="494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3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1050</TotalTime>
  <Words>30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Chart 4.1 GDP by Sector, Taiwan, 1951-2022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5</cp:revision>
  <dcterms:created xsi:type="dcterms:W3CDTF">2022-09-28T05:03:08Z</dcterms:created>
  <dcterms:modified xsi:type="dcterms:W3CDTF">2024-01-23T09:50:40Z</dcterms:modified>
</cp:coreProperties>
</file>